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12" r:id="rId3"/>
    <p:sldId id="315" r:id="rId4"/>
    <p:sldId id="271" r:id="rId5"/>
    <p:sldId id="272" r:id="rId6"/>
    <p:sldId id="273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7" r:id="rId28"/>
    <p:sldId id="286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314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6" r:id="rId52"/>
    <p:sldId id="317" r:id="rId53"/>
    <p:sldId id="318" r:id="rId54"/>
    <p:sldId id="310" r:id="rId55"/>
    <p:sldId id="311" r:id="rId5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47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53DB5-1DDD-46AA-9308-97D6515076BB}" type="datetimeFigureOut">
              <a:rPr lang="ru-RU" smtClean="0"/>
              <a:t>10.04.2017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AAF64-2AEA-4C62-AC9F-066C80139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203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53DB5-1DDD-46AA-9308-97D6515076BB}" type="datetimeFigureOut">
              <a:rPr lang="ru-RU" smtClean="0"/>
              <a:t>10.04.2017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AAF64-2AEA-4C62-AC9F-066C80139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4755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53DB5-1DDD-46AA-9308-97D6515076BB}" type="datetimeFigureOut">
              <a:rPr lang="ru-RU" smtClean="0"/>
              <a:t>10.04.2017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AAF64-2AEA-4C62-AC9F-066C80139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991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53DB5-1DDD-46AA-9308-97D6515076BB}" type="datetimeFigureOut">
              <a:rPr lang="ru-RU" smtClean="0"/>
              <a:t>10.04.2017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AAF64-2AEA-4C62-AC9F-066C80139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5599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53DB5-1DDD-46AA-9308-97D6515076BB}" type="datetimeFigureOut">
              <a:rPr lang="ru-RU" smtClean="0"/>
              <a:t>10.04.2017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AAF64-2AEA-4C62-AC9F-066C80139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869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53DB5-1DDD-46AA-9308-97D6515076BB}" type="datetimeFigureOut">
              <a:rPr lang="ru-RU" smtClean="0"/>
              <a:t>10.04.2017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AAF64-2AEA-4C62-AC9F-066C80139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464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53DB5-1DDD-46AA-9308-97D6515076BB}" type="datetimeFigureOut">
              <a:rPr lang="ru-RU" smtClean="0"/>
              <a:t>10.04.2017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AAF64-2AEA-4C62-AC9F-066C80139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902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53DB5-1DDD-46AA-9308-97D6515076BB}" type="datetimeFigureOut">
              <a:rPr lang="ru-RU" smtClean="0"/>
              <a:t>10.04.2017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AAF64-2AEA-4C62-AC9F-066C80139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76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53DB5-1DDD-46AA-9308-97D6515076BB}" type="datetimeFigureOut">
              <a:rPr lang="ru-RU" smtClean="0"/>
              <a:t>10.04.2017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AAF64-2AEA-4C62-AC9F-066C80139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332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53DB5-1DDD-46AA-9308-97D6515076BB}" type="datetimeFigureOut">
              <a:rPr lang="ru-RU" smtClean="0"/>
              <a:t>10.04.2017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AAF64-2AEA-4C62-AC9F-066C80139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680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53DB5-1DDD-46AA-9308-97D6515076BB}" type="datetimeFigureOut">
              <a:rPr lang="ru-RU" smtClean="0"/>
              <a:t>10.04.2017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AAF64-2AEA-4C62-AC9F-066C80139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836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53DB5-1DDD-46AA-9308-97D6515076BB}" type="datetimeFigureOut">
              <a:rPr lang="ru-RU" smtClean="0"/>
              <a:t>10.04.2017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AAF64-2AEA-4C62-AC9F-066C80139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624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r="1781"/>
          <a:stretch/>
        </p:blipFill>
        <p:spPr>
          <a:xfrm>
            <a:off x="0" y="0"/>
            <a:ext cx="9218268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48064" y="1268760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chemeClr val="bg1"/>
                </a:solidFill>
              </a:rPr>
              <a:t>Лютий</a:t>
            </a:r>
            <a:r>
              <a:rPr lang="ru-RU" sz="2800" b="1" dirty="0" smtClean="0">
                <a:solidFill>
                  <a:schemeClr val="bg1"/>
                </a:solidFill>
              </a:rPr>
              <a:t> 2017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28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8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8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8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8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8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8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84"/>
            <a:ext cx="9144000" cy="683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8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32"/>
            <a:ext cx="9144000" cy="679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8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-26953"/>
            <a:ext cx="9468544" cy="688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8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8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8183"/>
            <a:ext cx="9144000" cy="68098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88224" y="2276872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/>
              <a:t>Лютий</a:t>
            </a:r>
            <a:r>
              <a:rPr lang="ru-RU" sz="2800" b="1" dirty="0" smtClean="0"/>
              <a:t> 2016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95454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8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61"/>
            <a:ext cx="9144000" cy="684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8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670" y="0"/>
            <a:ext cx="47126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8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8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8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8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"/>
            <a:ext cx="9144000" cy="681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8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"/>
          <a:stretch/>
        </p:blipFill>
        <p:spPr>
          <a:xfrm>
            <a:off x="-18924" y="0"/>
            <a:ext cx="91629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8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8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7" r="2080"/>
          <a:stretch/>
        </p:blipFill>
        <p:spPr>
          <a:xfrm>
            <a:off x="0" y="0"/>
            <a:ext cx="91989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8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98"/>
            <a:ext cx="9144000" cy="68258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07629" y="476672"/>
            <a:ext cx="2036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/>
              <a:t>Лютий</a:t>
            </a:r>
            <a:r>
              <a:rPr lang="ru-RU" sz="2800" b="1" dirty="0" smtClean="0"/>
              <a:t> 2016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05752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"/>
            <a:ext cx="9144000" cy="681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8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8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92"/>
            <a:ext cx="9144000" cy="682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8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7345" y="1"/>
            <a:ext cx="9692165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8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61"/>
            <a:ext cx="9144000" cy="680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8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"/>
            <a:ext cx="9144000" cy="681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8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8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8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8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8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8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" y="0"/>
            <a:ext cx="9136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03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069" y="0"/>
            <a:ext cx="54098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8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008" y="-20358"/>
            <a:ext cx="9477008" cy="687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8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8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8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8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8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8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61"/>
            <a:ext cx="9144000" cy="684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8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8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8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460" y="-33217"/>
            <a:ext cx="9459460" cy="689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8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" y="0"/>
            <a:ext cx="9123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76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2525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78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78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8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8" y="0"/>
            <a:ext cx="92038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8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8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8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8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8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698</TotalTime>
  <Words>6</Words>
  <Application>Microsoft Office PowerPoint</Application>
  <PresentationFormat>Экран (4:3)</PresentationFormat>
  <Paragraphs>3</Paragraphs>
  <Slides>55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administrator</dc:creator>
  <cp:lastModifiedBy>Lidia Brusiltseva</cp:lastModifiedBy>
  <cp:revision>15</cp:revision>
  <dcterms:created xsi:type="dcterms:W3CDTF">2017-04-09T10:50:24Z</dcterms:created>
  <dcterms:modified xsi:type="dcterms:W3CDTF">2017-04-10T14:45:54Z</dcterms:modified>
</cp:coreProperties>
</file>